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58" r:id="rId21"/>
    <p:sldId id="259" r:id="rId22"/>
    <p:sldId id="260" r:id="rId23"/>
    <p:sldId id="26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0A74BE9-5E59-4BB6-8306-9BC5B91A88F9}">
          <p14:sldIdLst>
            <p14:sldId id="256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58"/>
            <p14:sldId id="259"/>
            <p14:sldId id="260"/>
            <p14:sldId id="265"/>
          </p14:sldIdLst>
        </p14:section>
        <p14:section name="Untitled Section" id="{380771F4-E0A5-4020-93EF-F5D445417E4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70"/>
  </p:normalViewPr>
  <p:slideViewPr>
    <p:cSldViewPr snapToGrid="0" snapToObjects="1">
      <p:cViewPr varScale="1">
        <p:scale>
          <a:sx n="86" d="100"/>
          <a:sy n="86" d="100"/>
        </p:scale>
        <p:origin x="53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ourceforge.net/projects/git-osx-installer/files/?fbclid=IwAR3mdD5_ksUzYdZndJBP2PE2uXGzZ09p38QSFLTcPKs6ctaY9t-n-n3-2z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forwindows.org/?fbclid=IwAR1wr7zMEyxKreYNLz5A4rKafMuBA7UhkmvTQULUD5u_EOCu6TO-e5_WWI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259C-9823-FE49-A33D-DA6970A7FA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VN" sz="2400" i="1" u="sng" dirty="0"/>
              <a:t>Group 8:</a:t>
            </a:r>
            <a:br>
              <a:rPr lang="en-VN" sz="2400" dirty="0"/>
            </a:br>
            <a:r>
              <a:rPr lang="en-VN" sz="2400" dirty="0"/>
              <a:t> Văn Quang</a:t>
            </a:r>
            <a:br>
              <a:rPr lang="en-VN" sz="2400" dirty="0"/>
            </a:br>
            <a:r>
              <a:rPr lang="en-VN" sz="2400" dirty="0"/>
              <a:t>Hoàng Phúc</a:t>
            </a:r>
            <a:br>
              <a:rPr lang="en-VN" sz="2400" dirty="0"/>
            </a:br>
            <a:r>
              <a:rPr lang="en-VN" sz="2400" dirty="0"/>
              <a:t>Anh Tài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8461D-3937-A343-8BB7-80D60DED8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2343" y="610569"/>
            <a:ext cx="5357600" cy="1329266"/>
          </a:xfrm>
        </p:spPr>
        <p:txBody>
          <a:bodyPr>
            <a:normAutofit/>
          </a:bodyPr>
          <a:lstStyle/>
          <a:p>
            <a:pPr algn="ctr"/>
            <a:r>
              <a:rPr lang="en-VN" sz="3200" i="1" u="sng" dirty="0"/>
              <a:t>TOPIC 12: GIT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DB1E9-4F4F-E14C-8AB6-FBAEAB1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181" y="3428998"/>
            <a:ext cx="3514624" cy="161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93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5E5A0-AC31-4E59-B2DB-3ED646506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80BF3-E8C5-43FA-B86B-D86BB1F5E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80454-EB1A-4DF9-BF02-CEE4533F34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56" r="8544"/>
          <a:stretch/>
        </p:blipFill>
        <p:spPr>
          <a:xfrm>
            <a:off x="1091953" y="612321"/>
            <a:ext cx="1005840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02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51903-86D2-48BB-96BF-0FC8A84E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F5AF-9CE6-4C6E-A575-83648D93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C5487-03DC-43C8-9DB0-9637A6C9B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2" r="8544"/>
          <a:stretch/>
        </p:blipFill>
        <p:spPr>
          <a:xfrm>
            <a:off x="1109709" y="612321"/>
            <a:ext cx="10040644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0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3277A-C09F-47EE-8EDB-404DCA94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7A1C2-07D4-4A01-9354-EC90BED41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F1748-96D9-4709-91FE-9DEDB336A5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5" r="8544"/>
          <a:stretch/>
        </p:blipFill>
        <p:spPr>
          <a:xfrm>
            <a:off x="1056443" y="612321"/>
            <a:ext cx="10093910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0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7FA97-BD38-440F-986D-16B978CE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0EEBB-035C-4BDA-A8A7-C3CD19E7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19518F-A17D-4FB9-96BE-707FCE9171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2" r="8690"/>
          <a:stretch/>
        </p:blipFill>
        <p:spPr>
          <a:xfrm>
            <a:off x="1047564" y="612321"/>
            <a:ext cx="10085033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33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002F-D063-460F-A5D4-FDD144DA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6ABF0-C396-48F7-BFB4-091C92F57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8A385-E3CF-450C-9FF2-E5B8254E2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6" r="8544"/>
          <a:stretch/>
        </p:blipFill>
        <p:spPr>
          <a:xfrm>
            <a:off x="1029810" y="612321"/>
            <a:ext cx="10120543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51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3EBFE-1BF8-4F2A-8651-DD4D36FDA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575AC-432E-48E2-B466-ACAD1D943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D6BA7-61A4-4886-95AC-F6A678098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3" r="9053"/>
          <a:stretch/>
        </p:blipFill>
        <p:spPr>
          <a:xfrm>
            <a:off x="1145218" y="612321"/>
            <a:ext cx="9942991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3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0106E-6A7C-49CB-ADA4-42F14CD6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41D45-C822-4D98-A9EA-1439E8856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5E3DA-5931-4B13-A0E6-C980087346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4" r="8543"/>
          <a:stretch/>
        </p:blipFill>
        <p:spPr>
          <a:xfrm>
            <a:off x="1083076" y="612321"/>
            <a:ext cx="10067277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51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754B25-FA20-453D-B288-D1A71191D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16C89A-78C3-4142-8161-6174E3F47D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92590" y="130144"/>
            <a:ext cx="7606818" cy="351475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6697CB-3EE8-4028-ABF0-93B5822B0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21594" y="3762196"/>
            <a:ext cx="6418436" cy="296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8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49693-F0BA-4DFE-A8BD-9A5C064C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D33F4-FE7F-44C8-B613-D9F4E6394A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ADB2E-4EA0-4EAC-B1DA-55BD226DBB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AA487-97FA-4206-8A41-AE51F39E4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9" r="8615"/>
          <a:stretch/>
        </p:blipFill>
        <p:spPr>
          <a:xfrm>
            <a:off x="1038686" y="612321"/>
            <a:ext cx="10102789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20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56B9-F3D7-43B5-AE04-BEFBA146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F676A-669B-428C-9F70-E6FCC7FA01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B-61D4-4621-817B-FFE60F62D5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2F9FF-4B9D-4529-8005-862B1155F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" r="8544"/>
          <a:stretch/>
        </p:blipFill>
        <p:spPr>
          <a:xfrm>
            <a:off x="1065320" y="612321"/>
            <a:ext cx="10085033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01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2F81B-A8F4-4A20-9992-C67B7441F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GIT ?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9BCD12-0A5E-564A-8F22-EF0F3508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603" y1="54110" x2="66603" y2="54110"/>
                        <a14:foregroundMark x1="60653" y1="53196" x2="60653" y2="53196"/>
                        <a14:foregroundMark x1="70633" y1="39726" x2="70633" y2="39726"/>
                        <a14:foregroundMark x1="79463" y1="42237" x2="79463" y2="42237"/>
                        <a14:foregroundMark x1="70441" y1="21918" x2="70441" y2="219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4108" y="2049366"/>
            <a:ext cx="8596031" cy="361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12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EB2C7-5FDC-E944-A7B2-23541B03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521" y="144432"/>
            <a:ext cx="7958331" cy="1077229"/>
          </a:xfrm>
        </p:spPr>
        <p:txBody>
          <a:bodyPr/>
          <a:lstStyle/>
          <a:p>
            <a:pPr algn="ctr"/>
            <a:r>
              <a:rPr lang="en-VN" dirty="0"/>
              <a:t>Version control systems</a:t>
            </a:r>
            <a:br>
              <a:rPr lang="en-VN" dirty="0"/>
            </a:b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D92A1-2FE7-7043-A65D-14F4BCFE4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210" y="859314"/>
            <a:ext cx="8324269" cy="31067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VN" sz="2400" dirty="0"/>
              <a:t>What is Version control systems?</a:t>
            </a:r>
          </a:p>
          <a:p>
            <a:pPr>
              <a:buFont typeface="Arial" panose="020B0604020202020204" pitchFamily="34" charset="0"/>
              <a:buChar char="•"/>
            </a:pP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F5D12E-EBE9-8443-9959-22CC1B1C3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78" y="3569704"/>
            <a:ext cx="444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30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ADAC-4945-3A49-9CD9-D37CBE8D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053" y="686870"/>
            <a:ext cx="7958331" cy="1077229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Importance of Version Control System</a:t>
            </a:r>
            <a:br>
              <a:rPr lang="en-US" sz="2800" dirty="0"/>
            </a:br>
            <a:br>
              <a:rPr lang="en-US" sz="2800" dirty="0"/>
            </a:br>
            <a:endParaRPr lang="en-V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D2D8A-DB5E-6F42-B68C-5E962F99D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338" y="1129099"/>
            <a:ext cx="8430556" cy="4317212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0" name="Picture 2" descr="Importance of Revision Control Systems | Bliss Web Solution">
            <a:extLst>
              <a:ext uri="{FF2B5EF4-FFF2-40B4-BE49-F238E27FC236}">
                <a16:creationId xmlns:a16="http://schemas.microsoft.com/office/drawing/2014/main" id="{0E7B51BD-872A-4402-B86A-574A9210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91" y="1411689"/>
            <a:ext cx="8228570" cy="475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70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FCF6D-45EA-D446-B074-122E8A794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734" y="269441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Some well-known version control systems:</a:t>
            </a:r>
            <a:endParaRPr lang="en-V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E576B-B635-794B-9B7F-CDE8CB61A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734" y="1196704"/>
            <a:ext cx="5452538" cy="6048261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CVS and Subversion use a “central” repository; users “check out” files, work on them, and “check them in”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Mercurial and Git treat all repositories as equal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Distributed systems like Mercurial and Git are newer and are gradually replacing centralized systems like CVS and Subversion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8E0BB4-34FE-8D42-A320-D5621938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211" y="1196704"/>
            <a:ext cx="3287750" cy="194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7C935-5A63-C142-8EB8-FE3FA381A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143" y="3429000"/>
            <a:ext cx="3421837" cy="169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19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64C3-3A4A-4E07-A93E-AFA4AC64B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SOME TERMINOLOGIE</a:t>
            </a:r>
          </a:p>
        </p:txBody>
      </p:sp>
      <p:pic>
        <p:nvPicPr>
          <p:cNvPr id="5122" name="Picture 2" descr="3chif-git-good/README.md at master · stefnotch/3chif-git-good · GitHub">
            <a:extLst>
              <a:ext uri="{FF2B5EF4-FFF2-40B4-BE49-F238E27FC236}">
                <a16:creationId xmlns:a16="http://schemas.microsoft.com/office/drawing/2014/main" id="{657BEFEE-0694-4EE6-8DEF-6AE8C116B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170" y="1678329"/>
            <a:ext cx="5335929" cy="461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94F340-5684-4998-A01A-7F9FF8BDAB0A}"/>
              </a:ext>
            </a:extLst>
          </p:cNvPr>
          <p:cNvSpPr txBox="1"/>
          <p:nvPr/>
        </p:nvSpPr>
        <p:spPr>
          <a:xfrm>
            <a:off x="6736465" y="2070481"/>
            <a:ext cx="418231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Repository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Commit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Branch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Push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Pull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</a:t>
            </a:r>
          </a:p>
          <a:p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Checkout Revision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90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2CE55-A4B3-4667-A684-F5671998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 USE GIT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61438-25E0-4BDF-98F2-8D991C353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266" y="367250"/>
            <a:ext cx="7796540" cy="399782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Performance: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Security: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Branching Model: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Open Source:</a:t>
            </a:r>
          </a:p>
        </p:txBody>
      </p:sp>
    </p:spTree>
    <p:extLst>
      <p:ext uri="{BB962C8B-B14F-4D97-AF65-F5344CB8AC3E}">
        <p14:creationId xmlns:p14="http://schemas.microsoft.com/office/powerpoint/2010/main" val="328491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E741-43A5-4FBC-98C5-334047B8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9763" y="423783"/>
            <a:ext cx="7958331" cy="1077229"/>
          </a:xfrm>
        </p:spPr>
        <p:txBody>
          <a:bodyPr/>
          <a:lstStyle/>
          <a:p>
            <a:pPr algn="ctr"/>
            <a:r>
              <a:rPr lang="en-US" dirty="0"/>
              <a:t>DOWNLOAD AND INSTALL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61DBA-AED7-49B6-96CC-EDED05874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226" y="1797124"/>
            <a:ext cx="3717926" cy="163187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Install GIT for mac.</a:t>
            </a:r>
            <a:r>
              <a:rPr lang="en-US" u="sng" dirty="0">
                <a:hlinkClick r:id="rId2"/>
              </a:rPr>
              <a:t> https://sourceforge.net/projects/git-osx-installer/files/?fbclid=IwAR2oajJLhNOTuohHsNCdDM1xT5T12D5QVR7E_WTAse0deSIvBL4vSolM6l8</a:t>
            </a:r>
            <a:endParaRPr lang="en-US" dirty="0"/>
          </a:p>
        </p:txBody>
      </p:sp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390D521B-DCB1-4F2C-A425-8D13724EB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442" y="3577940"/>
            <a:ext cx="3451710" cy="231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5F7CB5-D714-4A98-9A97-9F35DF555FCA}"/>
              </a:ext>
            </a:extLst>
          </p:cNvPr>
          <p:cNvSpPr txBox="1">
            <a:spLocks/>
          </p:cNvSpPr>
          <p:nvPr/>
        </p:nvSpPr>
        <p:spPr>
          <a:xfrm>
            <a:off x="6329733" y="1748439"/>
            <a:ext cx="3218597" cy="1206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Install GIT for Window</a:t>
            </a:r>
            <a:r>
              <a:rPr lang="en-US" u="sng" dirty="0">
                <a:hlinkClick r:id="rId2"/>
              </a:rPr>
              <a:t> </a:t>
            </a:r>
            <a:r>
              <a:rPr lang="en-US" u="sng" dirty="0">
                <a:hlinkClick r:id="rId4"/>
              </a:rPr>
              <a:t>https://gitforwindows.org/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74B1D-4B02-4D84-BE89-B463F829D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89" y="3577940"/>
            <a:ext cx="3937333" cy="231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47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1F79-6682-4177-B069-5E0CE2DC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4BABD-EF6F-444C-8E11-8AD312383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ABC85-77FF-4AFE-B55A-33607AADF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5" r="9126"/>
          <a:stretch/>
        </p:blipFill>
        <p:spPr>
          <a:xfrm>
            <a:off x="1056442" y="612321"/>
            <a:ext cx="10022889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8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2271-E7DA-4B01-A20B-F9F915D0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32F6E-D230-4EC8-976F-A7F7FDB9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25122-E896-49F0-B53C-57E504534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8" r="8835"/>
          <a:stretch/>
        </p:blipFill>
        <p:spPr>
          <a:xfrm>
            <a:off x="1065320" y="612321"/>
            <a:ext cx="10049523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8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284EA-AC63-4BD3-88F2-B4DD35C4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4DCA9-C785-457A-849F-032CF1A08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3BE82-5845-46B6-AD8B-5410A7607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0" r="8762"/>
          <a:stretch/>
        </p:blipFill>
        <p:spPr>
          <a:xfrm>
            <a:off x="1074198" y="612321"/>
            <a:ext cx="10049522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B8D2-3EC1-4DC8-9C1A-4F8191E47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714F-D4D1-4FC5-B00F-8B1B4E7CF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107E7-5197-4A9B-B49A-3693E1AED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4" r="8543"/>
          <a:stretch/>
        </p:blipFill>
        <p:spPr>
          <a:xfrm>
            <a:off x="1083076" y="612321"/>
            <a:ext cx="10067277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86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5FF01-4A55-4942-9217-5307FCEDC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D6E2D-0DF6-4485-8C45-23959CFEF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BA0C6-B99C-4401-803C-FE7F8B7F5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9" r="8862"/>
          <a:stretch/>
        </p:blipFill>
        <p:spPr>
          <a:xfrm>
            <a:off x="1020932" y="612321"/>
            <a:ext cx="10085033" cy="563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094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83</TotalTime>
  <Words>126</Words>
  <Application>Microsoft Office PowerPoint</Application>
  <PresentationFormat>Widescreen</PresentationFormat>
  <Paragraphs>27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Courier New</vt:lpstr>
      <vt:lpstr>MS Shell Dlg 2</vt:lpstr>
      <vt:lpstr>Wingdings</vt:lpstr>
      <vt:lpstr>Wingdings 3</vt:lpstr>
      <vt:lpstr>Madison</vt:lpstr>
      <vt:lpstr>Group 8:  Văn Quang Hoàng Phúc Anh Tài</vt:lpstr>
      <vt:lpstr>What is GIT ? </vt:lpstr>
      <vt:lpstr>WHY  USE GIT ?</vt:lpstr>
      <vt:lpstr>DOWNLOAD AND INSTALL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Version control systems </vt:lpstr>
      <vt:lpstr>Importance of Version Control System  </vt:lpstr>
      <vt:lpstr>Some well-known version control systems:</vt:lpstr>
      <vt:lpstr>SOME TERMINOLOGIE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tai</dc:creator>
  <cp:lastModifiedBy>OS</cp:lastModifiedBy>
  <cp:revision>12</cp:revision>
  <dcterms:created xsi:type="dcterms:W3CDTF">2021-05-18T06:51:19Z</dcterms:created>
  <dcterms:modified xsi:type="dcterms:W3CDTF">2021-05-21T00:21:32Z</dcterms:modified>
</cp:coreProperties>
</file>